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95" r:id="rId3"/>
    <p:sldId id="279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9" r:id="rId17"/>
    <p:sldId id="308" r:id="rId18"/>
  </p:sldIdLst>
  <p:sldSz cx="12192000" cy="6858000"/>
  <p:notesSz cx="6858000" cy="9144000"/>
  <p:embeddedFontLst>
    <p:embeddedFont>
      <p:font typeface="微软雅黑" pitchFamily="34" charset="-122"/>
      <p:regular r:id="rId20"/>
      <p:bold r:id="rId21"/>
    </p:embeddedFont>
    <p:embeddedFont>
      <p:font typeface="Shruti" pitchFamily="34" charset="0"/>
      <p:regular r:id="rId22"/>
      <p:bold r:id="rId23"/>
    </p:embeddedFont>
    <p:embeddedFont>
      <p:font typeface="Arial Unicode MS" charset="-122"/>
      <p:regular r:id="rId24"/>
    </p:embeddedFont>
    <p:embeddedFont>
      <p:font typeface="Microsoft JhengHei" pitchFamily="34" charset="-120"/>
      <p:regular r:id="rId25"/>
      <p:bold r:id="rId26"/>
    </p:embeddedFont>
    <p:embeddedFont>
      <p:font typeface="Simplified Arabic Fixed" pitchFamily="49" charset="-78"/>
      <p:regular r:id="rId27"/>
    </p:embeddedFont>
    <p:embeddedFont>
      <p:font typeface="Calibri" pitchFamily="34" charset="0"/>
      <p:regular r:id="rId28"/>
      <p:bold r:id="rId29"/>
      <p:italic r:id="rId30"/>
      <p:boldItalic r:id="rId31"/>
    </p:embeddedFont>
    <p:embeddedFont>
      <p:font typeface="方正粗宋简体" charset="-122"/>
      <p:regular r:id="rId32"/>
    </p:embeddedFont>
    <p:embeddedFont>
      <p:font typeface="Constantia" pitchFamily="18" charset="0"/>
      <p:regular r:id="rId33"/>
      <p:bold r:id="rId34"/>
      <p:italic r:id="rId35"/>
      <p:boldItalic r:id="rId36"/>
    </p:embeddedFont>
    <p:embeddedFont>
      <p:font typeface="Calibri Light" pitchFamily="34" charset="0"/>
      <p:regular r:id="rId37"/>
      <p:italic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430" userDrawn="1">
          <p15:clr>
            <a:srgbClr val="A4A3A4"/>
          </p15:clr>
        </p15:guide>
        <p15:guide id="2" pos="2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63651"/>
    <a:srgbClr val="E57E90"/>
    <a:srgbClr val="8C8C8C"/>
    <a:srgbClr val="7F7F7F"/>
    <a:srgbClr val="373D31"/>
    <a:srgbClr val="0D3B58"/>
    <a:srgbClr val="DEEAF6"/>
    <a:srgbClr val="F98CB3"/>
    <a:srgbClr val="FDCCD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78" autoAdjust="0"/>
  </p:normalViewPr>
  <p:slideViewPr>
    <p:cSldViewPr snapToGrid="0">
      <p:cViewPr varScale="1">
        <p:scale>
          <a:sx n="63" d="100"/>
          <a:sy n="63" d="100"/>
        </p:scale>
        <p:origin x="-126" y="-168"/>
      </p:cViewPr>
      <p:guideLst>
        <p:guide orient="horz" pos="3430"/>
        <p:guide pos="2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A12C8-A611-4D38-8BB6-935FCE5560AF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03642-2164-4CE8-9CB1-51F26A935DC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3930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592386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95491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96870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330578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96327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63851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16812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86209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688168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773923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9477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294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3577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5804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02700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新思境PPT设计 QQ:436189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 descr="bg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767102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86267" y="735014"/>
            <a:ext cx="11808884" cy="1428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5" name="同侧圆角矩形 4"/>
          <p:cNvSpPr/>
          <p:nvPr userDrawn="1"/>
        </p:nvSpPr>
        <p:spPr>
          <a:xfrm>
            <a:off x="186267" y="131763"/>
            <a:ext cx="11808884" cy="633412"/>
          </a:xfrm>
          <a:prstGeom prst="round2SameRect">
            <a:avLst>
              <a:gd name="adj1" fmla="val 11156"/>
              <a:gd name="adj2" fmla="val 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24000">
                <a:srgbClr val="2FC4FF"/>
              </a:gs>
              <a:gs pos="49000">
                <a:schemeClr val="accent2">
                  <a:lumMod val="75000"/>
                </a:schemeClr>
              </a:gs>
              <a:gs pos="77000">
                <a:schemeClr val="accent1">
                  <a:lumMod val="75000"/>
                </a:schemeClr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800" dirty="0">
                <a:solidFill>
                  <a:prstClr val="white"/>
                </a:solidFill>
              </a:rPr>
              <a:t> </a:t>
            </a:r>
            <a:endParaRPr lang="zh-CN" altLang="en-US" sz="1800" dirty="0">
              <a:solidFill>
                <a:prstClr val="white"/>
              </a:solidFill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 userDrawn="1"/>
        </p:nvSpPr>
        <p:spPr>
          <a:xfrm>
            <a:off x="353484" y="131763"/>
            <a:ext cx="270933" cy="633412"/>
          </a:xfrm>
          <a:prstGeom prst="rect">
            <a:avLst/>
          </a:prstGeom>
          <a:gradFill>
            <a:gsLst>
              <a:gs pos="0">
                <a:schemeClr val="accent4">
                  <a:lumMod val="75000"/>
                </a:schemeClr>
              </a:gs>
              <a:gs pos="24000">
                <a:srgbClr val="FFFF00"/>
              </a:gs>
              <a:gs pos="49000">
                <a:srgbClr val="FFC000"/>
              </a:gs>
              <a:gs pos="77000">
                <a:schemeClr val="accent4">
                  <a:lumMod val="75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34433" y="131763"/>
            <a:ext cx="25400" cy="633412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613834" y="130175"/>
            <a:ext cx="23284" cy="635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10" name="TextBox 13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11" name="TextBox 14"/>
          <p:cNvSpPr txBox="1">
            <a:spLocks noChangeArrowheads="1"/>
          </p:cNvSpPr>
          <p:nvPr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12" name="组合 17"/>
          <p:cNvGrpSpPr/>
          <p:nvPr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13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1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2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3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4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5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7" name="动作按钮: 前进或下一项 26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24745"/>
            <a:ext cx="10972800" cy="50014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392" y="214040"/>
            <a:ext cx="10945216" cy="49006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28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76E6E4A2-3964-4B7D-8B02-CED8F70D4C82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3456038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1E4AB2-CBF9-4A25-8EAF-DC5536CB16B0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CD4DA2-9539-4B18-AD86-2953CB3639C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15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4605A1-756F-41BF-899C-D65B3C32A67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E06AD-D66E-4680-ABE9-1CAB681E509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21769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6124FA-0E04-4282-A89A-0ED6B8A633E5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5D47E1-551E-4CBE-848C-434065247D21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743477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1AC44-0CAA-4A6F-BCD4-320A09649D0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E5370635-7E49-4391-B294-A6A60B6E686E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96219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ine 12"/>
          <p:cNvSpPr>
            <a:spLocks noChangeShapeType="1"/>
          </p:cNvSpPr>
          <p:nvPr userDrawn="1"/>
        </p:nvSpPr>
        <p:spPr bwMode="auto">
          <a:xfrm>
            <a:off x="2116667" y="6437313"/>
            <a:ext cx="0" cy="252412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  <a:latin typeface="Arial" pitchFamily="34" charset="0"/>
              <a:ea typeface="宋体" pitchFamily="2" charset="-122"/>
            </a:endParaRPr>
          </a:p>
        </p:txBody>
      </p:sp>
      <p:sp>
        <p:nvSpPr>
          <p:cNvPr id="4" name="TextBox 9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5" name="TextBox 10"/>
          <p:cNvSpPr txBox="1">
            <a:spLocks noChangeArrowheads="1"/>
          </p:cNvSpPr>
          <p:nvPr userDrawn="1"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6" name="组合 17"/>
          <p:cNvGrpSpPr/>
          <p:nvPr userDrawn="1"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7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1" name="动作按钮: 前进或下一项 20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2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674FBDF1-DF2B-403E-ABC8-2054D2B7E17C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140837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36C6F3-58BA-4789-93B4-B3AB7B865133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A82FB1-2DBF-4C3B-9910-964A2E1E555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42341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54206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675EF9-0323-42DF-B9CD-4AD58450B41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CA74A3-A45D-40BE-BFE7-BFF8386753A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96115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3990A-789E-4F33-9443-04D6EADAFDC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32C90-14B2-4C5C-921C-DBEF85ECC8E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557296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2C17C-85D0-451E-8740-BBF8494FA37D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E2819-C1CE-47CC-B305-EF938863EAF4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59605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2167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7938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22482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1509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17554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1204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899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10223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8B9F96D-CCB5-485C-98B6-E18A52091DF9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3135A1C-67E9-45A3-AA4E-410C0ABE8AEA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125538"/>
            <a:ext cx="10972800" cy="500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31" name="标题占位符 1"/>
          <p:cNvSpPr>
            <a:spLocks noGrp="1"/>
          </p:cNvSpPr>
          <p:nvPr>
            <p:ph type="title"/>
          </p:nvPr>
        </p:nvSpPr>
        <p:spPr bwMode="auto">
          <a:xfrm>
            <a:off x="527051" y="203200"/>
            <a:ext cx="111379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1643932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3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19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2019: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有幸遇见你，愿一路有你陪伴！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>
                  <p14:fade out="3000"/>
                </p14:media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25776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70468301"/>
              </p:ext>
            </p:extLst>
          </p:nvPr>
        </p:nvGraphicFramePr>
        <p:xfrm>
          <a:off x="447587" y="117348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719034" y="417855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忘不了去宁波出差的日子，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在甬江河畔，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不会忘记牵着彼此的手，相伴而行。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我希望带着你，去那云深不知处。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086055" y="2432421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甬江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725210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忘不了，我们一同去普陀山，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去参拜观音菩萨，看到你那么虔诚。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风会老了山河岁月，雨会散了山花月色，而你，会记在眉间心上。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7715831" y="3324013"/>
            <a:ext cx="40809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普陀山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70468301"/>
              </p:ext>
            </p:extLst>
          </p:nvPr>
        </p:nvGraphicFramePr>
        <p:xfrm>
          <a:off x="447587" y="117348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579726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444714" y="3146888"/>
            <a:ext cx="55186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在火车上，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我们聊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着各自曾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经酸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甜苦辣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各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自的回忆彼此交汇着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开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始成为共同的记忆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最好的陪伴，久处不累，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无论悲喜，安然相待。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10546080" y="2446027"/>
            <a:ext cx="1418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火车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70468301"/>
              </p:ext>
            </p:extLst>
          </p:nvPr>
        </p:nvGraphicFramePr>
        <p:xfrm>
          <a:off x="447587" y="117348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40031696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438775964"/>
              </p:ext>
            </p:extLst>
          </p:nvPr>
        </p:nvGraphicFramePr>
        <p:xfrm>
          <a:off x="584747" y="118872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b="1" dirty="0">
                        <a:solidFill>
                          <a:srgbClr val="BFBFB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除夕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春节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444714" y="2476328"/>
            <a:ext cx="51996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在深深的红尘陌上，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为你铺就十里红妆。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这世界善变，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你让我仍然深信存在着最珍贵的善良。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唯你，能让我忘记俗世的烟火，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唯你，能让我忘记忙碌的流年。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这趟生命列车，有你陪伴，已是无憾。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61"/>
          <p:cNvSpPr txBox="1"/>
          <p:nvPr/>
        </p:nvSpPr>
        <p:spPr>
          <a:xfrm>
            <a:off x="8275320" y="961813"/>
            <a:ext cx="14183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珍惜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心形 68"/>
          <p:cNvSpPr/>
          <p:nvPr/>
        </p:nvSpPr>
        <p:spPr>
          <a:xfrm>
            <a:off x="2992733" y="3598702"/>
            <a:ext cx="649627" cy="53133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E57E9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981146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21368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，你若不离，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2020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，我们继续，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前行的路上，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你在，我在，我们一直都在。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73852" y="1134482"/>
            <a:ext cx="3860352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0" dirty="0" smtClean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383133" y="4787422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" fmla="*/ 1476536 w 2963462"/>
                <a:gd name="connsiteY0" fmla="*/ 581739 h 2417948"/>
                <a:gd name="connsiteX1" fmla="*/ 1476536 w 2963462"/>
                <a:gd name="connsiteY1" fmla="*/ 2417943 h 2417948"/>
                <a:gd name="connsiteX2" fmla="*/ 0 w 2963462"/>
                <a:gd name="connsiteY2" fmla="*/ 600975 h 2417948"/>
                <a:gd name="connsiteX3" fmla="*/ 1476536 w 2963462"/>
                <a:gd name="connsiteY3" fmla="*/ 581739 h 2417948"/>
                <a:gd name="connsiteX0" fmla="*/ 1476536 w 2946400"/>
                <a:gd name="connsiteY0" fmla="*/ 218897 h 2055106"/>
                <a:gd name="connsiteX1" fmla="*/ 2946400 w 2946400"/>
                <a:gd name="connsiteY1" fmla="*/ 238132 h 2055106"/>
                <a:gd name="connsiteX2" fmla="*/ 1476536 w 2946400"/>
                <a:gd name="connsiteY2" fmla="*/ 2055101 h 2055106"/>
                <a:gd name="connsiteX3" fmla="*/ 0 w 2946400"/>
                <a:gd name="connsiteY3" fmla="*/ 238133 h 2055106"/>
                <a:gd name="connsiteX4" fmla="*/ 1476536 w 2946400"/>
                <a:gd name="connsiteY4" fmla="*/ 218897 h 2055106"/>
                <a:gd name="connsiteX0" fmla="*/ 1476536 w 2946400"/>
                <a:gd name="connsiteY0" fmla="*/ 510091 h 2346300"/>
                <a:gd name="connsiteX1" fmla="*/ 2946400 w 2946400"/>
                <a:gd name="connsiteY1" fmla="*/ 529326 h 2346300"/>
                <a:gd name="connsiteX2" fmla="*/ 1476536 w 2946400"/>
                <a:gd name="connsiteY2" fmla="*/ 2346295 h 2346300"/>
                <a:gd name="connsiteX3" fmla="*/ 0 w 2946400"/>
                <a:gd name="connsiteY3" fmla="*/ 529327 h 2346300"/>
                <a:gd name="connsiteX4" fmla="*/ 1476536 w 2946400"/>
                <a:gd name="connsiteY4" fmla="*/ 510091 h 2346300"/>
                <a:gd name="connsiteX0" fmla="*/ 1476536 w 2946400"/>
                <a:gd name="connsiteY0" fmla="*/ 531468 h 2367677"/>
                <a:gd name="connsiteX1" fmla="*/ 2946400 w 2946400"/>
                <a:gd name="connsiteY1" fmla="*/ 550703 h 2367677"/>
                <a:gd name="connsiteX2" fmla="*/ 1476536 w 2946400"/>
                <a:gd name="connsiteY2" fmla="*/ 2367672 h 2367677"/>
                <a:gd name="connsiteX3" fmla="*/ 0 w 2946400"/>
                <a:gd name="connsiteY3" fmla="*/ 550704 h 2367677"/>
                <a:gd name="connsiteX4" fmla="*/ 1476536 w 2946400"/>
                <a:gd name="connsiteY4" fmla="*/ 531468 h 2367677"/>
                <a:gd name="connsiteX0" fmla="*/ 1476536 w 2946520"/>
                <a:gd name="connsiteY0" fmla="*/ 584645 h 2420854"/>
                <a:gd name="connsiteX1" fmla="*/ 2946400 w 2946520"/>
                <a:gd name="connsiteY1" fmla="*/ 603880 h 2420854"/>
                <a:gd name="connsiteX2" fmla="*/ 1476536 w 2946520"/>
                <a:gd name="connsiteY2" fmla="*/ 2420849 h 2420854"/>
                <a:gd name="connsiteX3" fmla="*/ 0 w 2946520"/>
                <a:gd name="connsiteY3" fmla="*/ 603881 h 2420854"/>
                <a:gd name="connsiteX4" fmla="*/ 1476536 w 2946520"/>
                <a:gd name="connsiteY4" fmla="*/ 584645 h 2420854"/>
                <a:gd name="connsiteX0" fmla="*/ 1476536 w 2946520"/>
                <a:gd name="connsiteY0" fmla="*/ 645912 h 2482122"/>
                <a:gd name="connsiteX1" fmla="*/ 2946400 w 2946520"/>
                <a:gd name="connsiteY1" fmla="*/ 665147 h 2482122"/>
                <a:gd name="connsiteX2" fmla="*/ 1476536 w 2946520"/>
                <a:gd name="connsiteY2" fmla="*/ 2482116 h 2482122"/>
                <a:gd name="connsiteX3" fmla="*/ 0 w 2946520"/>
                <a:gd name="connsiteY3" fmla="*/ 665148 h 2482122"/>
                <a:gd name="connsiteX4" fmla="*/ 1476536 w 2946520"/>
                <a:gd name="connsiteY4" fmla="*/ 645912 h 2482122"/>
                <a:gd name="connsiteX0" fmla="*/ 1476536 w 2946508"/>
                <a:gd name="connsiteY0" fmla="*/ 645912 h 2482122"/>
                <a:gd name="connsiteX1" fmla="*/ 2946400 w 2946508"/>
                <a:gd name="connsiteY1" fmla="*/ 665147 h 2482122"/>
                <a:gd name="connsiteX2" fmla="*/ 1476536 w 2946508"/>
                <a:gd name="connsiteY2" fmla="*/ 2482116 h 2482122"/>
                <a:gd name="connsiteX3" fmla="*/ 0 w 2946508"/>
                <a:gd name="connsiteY3" fmla="*/ 665148 h 2482122"/>
                <a:gd name="connsiteX4" fmla="*/ 1476536 w 2946508"/>
                <a:gd name="connsiteY4" fmla="*/ 645912 h 2482122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14765 h 2450969"/>
                <a:gd name="connsiteX1" fmla="*/ 2946400 w 2946508"/>
                <a:gd name="connsiteY1" fmla="*/ 634000 h 2450969"/>
                <a:gd name="connsiteX2" fmla="*/ 1476536 w 2946508"/>
                <a:gd name="connsiteY2" fmla="*/ 2450969 h 2450969"/>
                <a:gd name="connsiteX3" fmla="*/ 0 w 2946508"/>
                <a:gd name="connsiteY3" fmla="*/ 634001 h 2450969"/>
                <a:gd name="connsiteX4" fmla="*/ 1476536 w 2946508"/>
                <a:gd name="connsiteY4" fmla="*/ 614765 h 2450969"/>
                <a:gd name="connsiteX0" fmla="*/ 1476536 w 2946508"/>
                <a:gd name="connsiteY0" fmla="*/ 595740 h 2431944"/>
                <a:gd name="connsiteX1" fmla="*/ 2946400 w 2946508"/>
                <a:gd name="connsiteY1" fmla="*/ 614975 h 2431944"/>
                <a:gd name="connsiteX2" fmla="*/ 1476536 w 2946508"/>
                <a:gd name="connsiteY2" fmla="*/ 2431944 h 2431944"/>
                <a:gd name="connsiteX3" fmla="*/ 0 w 2946508"/>
                <a:gd name="connsiteY3" fmla="*/ 614976 h 2431944"/>
                <a:gd name="connsiteX4" fmla="*/ 1476536 w 2946508"/>
                <a:gd name="connsiteY4" fmla="*/ 595740 h 2431944"/>
                <a:gd name="connsiteX0" fmla="*/ 1476536 w 2946508"/>
                <a:gd name="connsiteY0" fmla="*/ 608368 h 2444572"/>
                <a:gd name="connsiteX1" fmla="*/ 2946400 w 2946508"/>
                <a:gd name="connsiteY1" fmla="*/ 627603 h 2444572"/>
                <a:gd name="connsiteX2" fmla="*/ 1476536 w 2946508"/>
                <a:gd name="connsiteY2" fmla="*/ 2444572 h 2444572"/>
                <a:gd name="connsiteX3" fmla="*/ 0 w 2946508"/>
                <a:gd name="connsiteY3" fmla="*/ 627604 h 2444572"/>
                <a:gd name="connsiteX4" fmla="*/ 1476536 w 2946508"/>
                <a:gd name="connsiteY4" fmla="*/ 608368 h 2444572"/>
                <a:gd name="connsiteX0" fmla="*/ 1476536 w 2946570"/>
                <a:gd name="connsiteY0" fmla="*/ 608368 h 2444572"/>
                <a:gd name="connsiteX1" fmla="*/ 2946400 w 2946570"/>
                <a:gd name="connsiteY1" fmla="*/ 627603 h 2444572"/>
                <a:gd name="connsiteX2" fmla="*/ 1476536 w 2946570"/>
                <a:gd name="connsiteY2" fmla="*/ 2444572 h 2444572"/>
                <a:gd name="connsiteX3" fmla="*/ 0 w 2946570"/>
                <a:gd name="connsiteY3" fmla="*/ 627604 h 2444572"/>
                <a:gd name="connsiteX4" fmla="*/ 1476536 w 2946570"/>
                <a:gd name="connsiteY4" fmla="*/ 608368 h 2444572"/>
                <a:gd name="connsiteX0" fmla="*/ 1476536 w 2946830"/>
                <a:gd name="connsiteY0" fmla="*/ 670229 h 2506433"/>
                <a:gd name="connsiteX1" fmla="*/ 2946400 w 2946830"/>
                <a:gd name="connsiteY1" fmla="*/ 689464 h 2506433"/>
                <a:gd name="connsiteX2" fmla="*/ 1476536 w 2946830"/>
                <a:gd name="connsiteY2" fmla="*/ 2506433 h 2506433"/>
                <a:gd name="connsiteX3" fmla="*/ 0 w 2946830"/>
                <a:gd name="connsiteY3" fmla="*/ 689465 h 2506433"/>
                <a:gd name="connsiteX4" fmla="*/ 1476536 w 2946830"/>
                <a:gd name="connsiteY4" fmla="*/ 670229 h 2506433"/>
                <a:gd name="connsiteX0" fmla="*/ 1476536 w 2946508"/>
                <a:gd name="connsiteY0" fmla="*/ 673608 h 2509812"/>
                <a:gd name="connsiteX1" fmla="*/ 2946400 w 2946508"/>
                <a:gd name="connsiteY1" fmla="*/ 692843 h 2509812"/>
                <a:gd name="connsiteX2" fmla="*/ 1476536 w 2946508"/>
                <a:gd name="connsiteY2" fmla="*/ 2509812 h 2509812"/>
                <a:gd name="connsiteX3" fmla="*/ 0 w 2946508"/>
                <a:gd name="connsiteY3" fmla="*/ 692844 h 2509812"/>
                <a:gd name="connsiteX4" fmla="*/ 1476536 w 2946508"/>
                <a:gd name="connsiteY4" fmla="*/ 673608 h 2509812"/>
                <a:gd name="connsiteX0" fmla="*/ 1476536 w 2946570"/>
                <a:gd name="connsiteY0" fmla="*/ 673608 h 2509812"/>
                <a:gd name="connsiteX1" fmla="*/ 2946400 w 2946570"/>
                <a:gd name="connsiteY1" fmla="*/ 692843 h 2509812"/>
                <a:gd name="connsiteX2" fmla="*/ 1476536 w 2946570"/>
                <a:gd name="connsiteY2" fmla="*/ 2509812 h 2509812"/>
                <a:gd name="connsiteX3" fmla="*/ 0 w 2946570"/>
                <a:gd name="connsiteY3" fmla="*/ 692844 h 2509812"/>
                <a:gd name="connsiteX4" fmla="*/ 1476536 w 2946570"/>
                <a:gd name="connsiteY4" fmla="*/ 673608 h 2509812"/>
                <a:gd name="connsiteX0" fmla="*/ 1476592 w 2946626"/>
                <a:gd name="connsiteY0" fmla="*/ 673608 h 2509812"/>
                <a:gd name="connsiteX1" fmla="*/ 2946456 w 2946626"/>
                <a:gd name="connsiteY1" fmla="*/ 692843 h 2509812"/>
                <a:gd name="connsiteX2" fmla="*/ 1476592 w 2946626"/>
                <a:gd name="connsiteY2" fmla="*/ 2509812 h 2509812"/>
                <a:gd name="connsiteX3" fmla="*/ 56 w 2946626"/>
                <a:gd name="connsiteY3" fmla="*/ 692844 h 2509812"/>
                <a:gd name="connsiteX4" fmla="*/ 1476592 w 2946626"/>
                <a:gd name="connsiteY4" fmla="*/ 673608 h 2509812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481"/>
                <a:gd name="connsiteY0" fmla="*/ 654214 h 2490418"/>
                <a:gd name="connsiteX1" fmla="*/ 2946456 w 2946481"/>
                <a:gd name="connsiteY1" fmla="*/ 673449 h 2490418"/>
                <a:gd name="connsiteX2" fmla="*/ 1476592 w 2946481"/>
                <a:gd name="connsiteY2" fmla="*/ 2490418 h 2490418"/>
                <a:gd name="connsiteX3" fmla="*/ 56 w 2946481"/>
                <a:gd name="connsiteY3" fmla="*/ 673450 h 2490418"/>
                <a:gd name="connsiteX4" fmla="*/ 1476592 w 2946481"/>
                <a:gd name="connsiteY4" fmla="*/ 654214 h 2490418"/>
                <a:gd name="connsiteX0" fmla="*/ 1476592 w 2946481"/>
                <a:gd name="connsiteY0" fmla="*/ 630985 h 2467189"/>
                <a:gd name="connsiteX1" fmla="*/ 2946456 w 2946481"/>
                <a:gd name="connsiteY1" fmla="*/ 650220 h 2467189"/>
                <a:gd name="connsiteX2" fmla="*/ 1476592 w 2946481"/>
                <a:gd name="connsiteY2" fmla="*/ 2467189 h 2467189"/>
                <a:gd name="connsiteX3" fmla="*/ 56 w 2946481"/>
                <a:gd name="connsiteY3" fmla="*/ 650221 h 2467189"/>
                <a:gd name="connsiteX4" fmla="*/ 1476592 w 2946481"/>
                <a:gd name="connsiteY4" fmla="*/ 630985 h 2467189"/>
                <a:gd name="connsiteX0" fmla="*/ 1476592 w 2946611"/>
                <a:gd name="connsiteY0" fmla="*/ 666140 h 2502344"/>
                <a:gd name="connsiteX1" fmla="*/ 2946456 w 2946611"/>
                <a:gd name="connsiteY1" fmla="*/ 685375 h 2502344"/>
                <a:gd name="connsiteX2" fmla="*/ 1476592 w 2946611"/>
                <a:gd name="connsiteY2" fmla="*/ 2502344 h 2502344"/>
                <a:gd name="connsiteX3" fmla="*/ 56 w 2946611"/>
                <a:gd name="connsiteY3" fmla="*/ 685376 h 2502344"/>
                <a:gd name="connsiteX4" fmla="*/ 1476592 w 2946611"/>
                <a:gd name="connsiteY4" fmla="*/ 666140 h 2502344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4 w 2946613"/>
                <a:gd name="connsiteY0" fmla="*/ 681451 h 2517655"/>
                <a:gd name="connsiteX1" fmla="*/ 2946458 w 2946613"/>
                <a:gd name="connsiteY1" fmla="*/ 700686 h 2517655"/>
                <a:gd name="connsiteX2" fmla="*/ 1476594 w 2946613"/>
                <a:gd name="connsiteY2" fmla="*/ 2517655 h 2517655"/>
                <a:gd name="connsiteX3" fmla="*/ 58 w 2946613"/>
                <a:gd name="connsiteY3" fmla="*/ 700687 h 2517655"/>
                <a:gd name="connsiteX4" fmla="*/ 1476594 w 2946613"/>
                <a:gd name="connsiteY4" fmla="*/ 681451 h 251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147718" y="3267671"/>
              <a:ext cx="7729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精 彩</a:t>
              </a:r>
              <a:endParaRPr lang="en-US" altLang="zh-CN" sz="2000" kern="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待 续</a:t>
              </a:r>
              <a:endParaRPr lang="en-US" altLang="zh-CN" sz="20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endParaRPr>
            </a:p>
          </p:txBody>
        </p:sp>
      </p:grpSp>
      <p:sp>
        <p:nvSpPr>
          <p:cNvPr id="73" name="文本框 72"/>
          <p:cNvSpPr txBox="1"/>
          <p:nvPr/>
        </p:nvSpPr>
        <p:spPr>
          <a:xfrm>
            <a:off x="8138160" y="1651098"/>
            <a:ext cx="1444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未</a:t>
            </a:r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来</a:t>
            </a:r>
          </a:p>
        </p:txBody>
      </p:sp>
    </p:spTree>
    <p:extLst>
      <p:ext uri="{BB962C8B-B14F-4D97-AF65-F5344CB8AC3E}">
        <p14:creationId xmlns:p14="http://schemas.microsoft.com/office/powerpoint/2010/main" xmlns="" val="2403006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34925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53135" y="3794078"/>
            <a:ext cx="4224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/>
              <a:t>锐翼设计   诚心分享</a:t>
            </a:r>
            <a:endParaRPr lang="zh-CN" altLang="en-US" sz="3600" dirty="0"/>
          </a:p>
        </p:txBody>
      </p:sp>
      <p:sp>
        <p:nvSpPr>
          <p:cNvPr id="5" name="文本框 4"/>
          <p:cNvSpPr txBox="1"/>
          <p:nvPr/>
        </p:nvSpPr>
        <p:spPr>
          <a:xfrm>
            <a:off x="2429301" y="4967786"/>
            <a:ext cx="757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每周定期分享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个原创</a:t>
            </a:r>
            <a:r>
              <a:rPr lang="en-US" altLang="zh-CN" dirty="0" smtClean="0"/>
              <a:t>PPT</a:t>
            </a:r>
            <a:r>
              <a:rPr lang="zh-CN" altLang="en-US" dirty="0"/>
              <a:t> </a:t>
            </a:r>
            <a:r>
              <a:rPr lang="zh-CN" altLang="en-US" dirty="0" smtClean="0"/>
              <a:t>     分享群：</a:t>
            </a:r>
            <a:r>
              <a:rPr lang="en-US" altLang="zh-CN" dirty="0" smtClean="0">
                <a:latin typeface="+mn-ea"/>
              </a:rPr>
              <a:t>300151713    </a:t>
            </a:r>
            <a:r>
              <a:rPr lang="zh-CN" altLang="en-US" dirty="0" smtClean="0">
                <a:latin typeface="+mn-ea"/>
              </a:rPr>
              <a:t>分享微博：</a:t>
            </a:r>
            <a:r>
              <a:rPr lang="en-US" altLang="zh-CN" dirty="0" smtClean="0">
                <a:latin typeface="+mn-ea"/>
              </a:rPr>
              <a:t>Min</a:t>
            </a:r>
            <a:r>
              <a:rPr lang="zh-CN" altLang="en-US" dirty="0" smtClean="0">
                <a:latin typeface="+mn-ea"/>
              </a:rPr>
              <a:t>西瓜</a:t>
            </a:r>
            <a:endParaRPr lang="en-US" altLang="zh-CN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69494" y="5638696"/>
            <a:ext cx="119827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+mn-ea"/>
              </a:rPr>
              <a:t>PPT</a:t>
            </a:r>
            <a:r>
              <a:rPr lang="zh-CN" altLang="en-US" sz="1200" dirty="0">
                <a:latin typeface="+mn-ea"/>
              </a:rPr>
              <a:t>私人定制：</a:t>
            </a:r>
            <a:r>
              <a:rPr lang="en-US" altLang="zh-CN" sz="1200" dirty="0">
                <a:latin typeface="+mn-ea"/>
              </a:rPr>
              <a:t>http://bang.taobao.com/item.htm?id=23857528383&amp;spm=a1z10.1.w5003-6087250274.2.2KQHAS&amp;scene=taobao_shop</a:t>
            </a:r>
          </a:p>
        </p:txBody>
      </p:sp>
    </p:spTree>
    <p:extLst>
      <p:ext uri="{BB962C8B-B14F-4D97-AF65-F5344CB8AC3E}">
        <p14:creationId xmlns:p14="http://schemas.microsoft.com/office/powerpoint/2010/main" xmlns="" val="322873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423224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20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2"/>
            <a:ext cx="6633527" cy="334047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7730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7075024" y="1271258"/>
            <a:ext cx="3852056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那时的我们，还是熟悉的陌生人，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整节课都在调侃，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甚至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今天都回忆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不起来那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天到底在说些什么。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6979920" y="3270667"/>
            <a:ext cx="4901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第一次一起听课</a:t>
            </a:r>
            <a:endParaRPr lang="zh-CN" altLang="en-US" sz="4800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7974718"/>
              </p:ext>
            </p:extLst>
          </p:nvPr>
        </p:nvGraphicFramePr>
        <p:xfrm>
          <a:off x="523787" y="129538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青年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16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3986285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6" grpId="0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第一次被你邀请去办公室，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场面略显尴尬，你开始进入我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脑海，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仿佛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某扇尘封已久的门‘吱’地一声，开了一条缝，一缕阳光射了进来。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6507480" y="2526799"/>
            <a:ext cx="5257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</a:t>
            </a:r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次</a:t>
            </a:r>
            <a:endParaRPr lang="en-US" altLang="zh-CN" sz="4800" b="1" dirty="0" smtClean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algn="ct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去你办公室聊天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04464" y="1057898"/>
            <a:ext cx="3852056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57974718"/>
              </p:ext>
            </p:extLst>
          </p:nvPr>
        </p:nvGraphicFramePr>
        <p:xfrm>
          <a:off x="523787" y="129538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青年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16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4416752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5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1929668917"/>
              </p:ext>
            </p:extLst>
          </p:nvPr>
        </p:nvGraphicFramePr>
        <p:xfrm>
          <a:off x="462827" y="105154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妇女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137488"/>
            <a:ext cx="55948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一时间不知道从哪说起，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忘不了聊天时，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你的那份真诚，深深的打动了我，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从此多了一份牵挂。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723481" y="630684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8140818" y="3268987"/>
            <a:ext cx="3669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感动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728363" y="1270085"/>
            <a:ext cx="363483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095555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454208287"/>
              </p:ext>
            </p:extLst>
          </p:nvPr>
        </p:nvGraphicFramePr>
        <p:xfrm>
          <a:off x="584747" y="121920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忘不了，暑假里不分昼夜的聊天。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情不知所起，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的心弦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，已经被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拨动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了，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你是我意外的勇敢。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706466" y="3268987"/>
            <a:ext cx="3185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承诺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728363" y="1270085"/>
            <a:ext cx="3634837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15371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061291963"/>
              </p:ext>
            </p:extLst>
          </p:nvPr>
        </p:nvGraphicFramePr>
        <p:xfrm>
          <a:off x="615227" y="128014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36154" y="357360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每天给你带早饭的日子，虽然很短暂。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突然发现找到一个人，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可以从青涩到白头，温暖余生，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愿陪你立黄昏，问你粥可温。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6728363" y="1270085"/>
            <a:ext cx="3634837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8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604918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3325187524"/>
              </p:ext>
            </p:extLst>
          </p:nvPr>
        </p:nvGraphicFramePr>
        <p:xfrm>
          <a:off x="569507" y="129538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父亲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612354" y="358884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忘不了，中午吃完饭去找你聊天，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从此没有了午休的日子。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因为和你在一起的日子里，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这世界最温暖的是太阳，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最暖心的是语言，你给我的是温柔。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10318973" y="2430478"/>
            <a:ext cx="15072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午休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3634837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35451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515947504"/>
              </p:ext>
            </p:extLst>
          </p:nvPr>
        </p:nvGraphicFramePr>
        <p:xfrm>
          <a:off x="539027" y="135636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国庆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612354" y="3594080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忘不了去指挥学院去看你，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你拘谨而羞涩，眼睛一触就躲，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我只想抱紧你，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不管这个红尘有多苍白，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足以慰风尘，足以暖此生。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155718" y="275082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想你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126046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522854176"/>
              </p:ext>
            </p:extLst>
          </p:nvPr>
        </p:nvGraphicFramePr>
        <p:xfrm>
          <a:off x="615227" y="138682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立秋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642834" y="354312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你在指挥学院培训时，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难忘每天晚上和我语音聊天，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虽然信号不好，却也怡然自乐。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尽管不在身边，依然是我心间难忘的缠绵。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10302240" y="2341732"/>
            <a:ext cx="1565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聊天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3537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6ae5aa07583a237d2356f1ad1cf4a99c5863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新思境PPT设计 QQ:43618906">
  <a:themeElements>
    <a:clrScheme name="新思境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FFC000"/>
      </a:accent4>
      <a:accent5>
        <a:srgbClr val="C00000"/>
      </a:accent5>
      <a:accent6>
        <a:srgbClr val="FF0000"/>
      </a:accent6>
      <a:hlink>
        <a:srgbClr val="009DD9"/>
      </a:hlink>
      <a:folHlink>
        <a:srgbClr val="85DFD0"/>
      </a:folHlink>
    </a:clrScheme>
    <a:fontScheme name="自定义 3">
      <a:majorFont>
        <a:latin typeface="Calibri"/>
        <a:ea typeface="微软雅黑"/>
        <a:cs typeface=""/>
      </a:majorFont>
      <a:minorFont>
        <a:latin typeface="Constant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1200</TotalTime>
  <Words>2046</Words>
  <Application>Microsoft Office PowerPoint</Application>
  <PresentationFormat>自定义</PresentationFormat>
  <Paragraphs>917</Paragraphs>
  <Slides>16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宋体</vt:lpstr>
      <vt:lpstr>微软雅黑</vt:lpstr>
      <vt:lpstr>Shruti</vt:lpstr>
      <vt:lpstr>Arial Unicode MS</vt:lpstr>
      <vt:lpstr>Microsoft JhengHei</vt:lpstr>
      <vt:lpstr>Simplified Arabic Fixed</vt:lpstr>
      <vt:lpstr>Calibri</vt:lpstr>
      <vt:lpstr>叶根友疾风草书</vt:lpstr>
      <vt:lpstr>方正粗宋简体</vt:lpstr>
      <vt:lpstr>Constantia</vt:lpstr>
      <vt:lpstr>Calibri Light</vt:lpstr>
      <vt:lpstr>Office 主题</vt:lpstr>
      <vt:lpstr>新思境PPT设计 QQ:43618906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Li</dc:creator>
  <cp:lastModifiedBy>Administrator</cp:lastModifiedBy>
  <cp:revision>238</cp:revision>
  <dcterms:created xsi:type="dcterms:W3CDTF">2013-12-19T10:27:54Z</dcterms:created>
  <dcterms:modified xsi:type="dcterms:W3CDTF">2020-02-13T11:15:21Z</dcterms:modified>
</cp:coreProperties>
</file>

<file path=docProps/thumbnail.jpeg>
</file>